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4" r:id="rId7"/>
    <p:sldId id="262" r:id="rId8"/>
    <p:sldId id="263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6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3D47D-51C6-F940-85B1-CB7DDB6D3E0E}" type="datetimeFigureOut">
              <a:rPr lang="en-US" smtClean="0"/>
              <a:t>12/5/16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E6032-8FF4-B44E-820B-A38E99109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910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3D47D-51C6-F940-85B1-CB7DDB6D3E0E}" type="datetimeFigureOut">
              <a:rPr lang="en-US" smtClean="0"/>
              <a:t>12/5/16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E6032-8FF4-B44E-820B-A38E99109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58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3D47D-51C6-F940-85B1-CB7DDB6D3E0E}" type="datetimeFigureOut">
              <a:rPr lang="en-US" smtClean="0"/>
              <a:t>12/5/16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E6032-8FF4-B44E-820B-A38E99109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115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3D47D-51C6-F940-85B1-CB7DDB6D3E0E}" type="datetimeFigureOut">
              <a:rPr lang="en-US" smtClean="0"/>
              <a:t>12/5/16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E6032-8FF4-B44E-820B-A38E99109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951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3D47D-51C6-F940-85B1-CB7DDB6D3E0E}" type="datetimeFigureOut">
              <a:rPr lang="en-US" smtClean="0"/>
              <a:t>12/5/16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E6032-8FF4-B44E-820B-A38E99109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105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3D47D-51C6-F940-85B1-CB7DDB6D3E0E}" type="datetimeFigureOut">
              <a:rPr lang="en-US" smtClean="0"/>
              <a:t>12/5/16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E6032-8FF4-B44E-820B-A38E99109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11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3D47D-51C6-F940-85B1-CB7DDB6D3E0E}" type="datetimeFigureOut">
              <a:rPr lang="en-US" smtClean="0"/>
              <a:t>12/5/16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E6032-8FF4-B44E-820B-A38E99109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327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3D47D-51C6-F940-85B1-CB7DDB6D3E0E}" type="datetimeFigureOut">
              <a:rPr lang="en-US" smtClean="0"/>
              <a:t>12/5/16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E6032-8FF4-B44E-820B-A38E99109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762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3D47D-51C6-F940-85B1-CB7DDB6D3E0E}" type="datetimeFigureOut">
              <a:rPr lang="en-US" smtClean="0"/>
              <a:t>12/5/16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E6032-8FF4-B44E-820B-A38E99109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321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3D47D-51C6-F940-85B1-CB7DDB6D3E0E}" type="datetimeFigureOut">
              <a:rPr lang="en-US" smtClean="0"/>
              <a:t>12/5/16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E6032-8FF4-B44E-820B-A38E99109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38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3D47D-51C6-F940-85B1-CB7DDB6D3E0E}" type="datetimeFigureOut">
              <a:rPr lang="en-US" smtClean="0"/>
              <a:t>12/5/16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E6032-8FF4-B44E-820B-A38E99109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335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03D47D-51C6-F940-85B1-CB7DDB6D3E0E}" type="datetimeFigureOut">
              <a:rPr lang="en-US" smtClean="0"/>
              <a:t>12/5/16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8E6032-8FF4-B44E-820B-A38E99109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98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My EC200 Presentation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 eight-minute wonder </a:t>
            </a:r>
          </a:p>
          <a:p>
            <a:r>
              <a:rPr lang="en-US" dirty="0" smtClean="0"/>
              <a:t>Emily Beam </a:t>
            </a:r>
            <a:endParaRPr lang="en-US" dirty="0"/>
          </a:p>
        </p:txBody>
      </p:sp>
      <p:sp>
        <p:nvSpPr>
          <p:cNvPr id="4" name="Lightning Bolt 3"/>
          <p:cNvSpPr/>
          <p:nvPr/>
        </p:nvSpPr>
        <p:spPr>
          <a:xfrm>
            <a:off x="0" y="184935"/>
            <a:ext cx="2866490" cy="3832261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Lightning Bolt 4"/>
          <p:cNvSpPr/>
          <p:nvPr/>
        </p:nvSpPr>
        <p:spPr>
          <a:xfrm flipH="1">
            <a:off x="9325510" y="-59165"/>
            <a:ext cx="2866490" cy="3832261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256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Limitations/discussion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Although I didn’t see any blue lightning bolts, that doesn’t meant they aren’t real. </a:t>
            </a:r>
          </a:p>
          <a:p>
            <a:r>
              <a:rPr lang="en-US" dirty="0" smtClean="0"/>
              <a:t>In fact, if I hadn’t been struck by the white lightning bolt on the last day of my study, I could have continued the research. </a:t>
            </a:r>
          </a:p>
          <a:p>
            <a:r>
              <a:rPr lang="en-US" dirty="0" smtClean="0"/>
              <a:t>We </a:t>
            </a:r>
            <a:r>
              <a:rPr lang="en-US" dirty="0" err="1" smtClean="0"/>
              <a:t>musn’t</a:t>
            </a:r>
            <a:r>
              <a:rPr lang="en-US" dirty="0" smtClean="0"/>
              <a:t> forget about omitted variable bias. </a:t>
            </a:r>
          </a:p>
          <a:p>
            <a:r>
              <a:rPr lang="en-US" dirty="0" smtClean="0"/>
              <a:t>One could imagine external generalizability is a concern. What about roofs in Ghana? Maybe they would see blue lightning?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6332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observed lightning bolts from my rooftop. </a:t>
            </a:r>
          </a:p>
          <a:p>
            <a:r>
              <a:rPr lang="en-US" dirty="0" smtClean="0"/>
              <a:t>I observed 0 blue lightning bolts. </a:t>
            </a:r>
          </a:p>
          <a:p>
            <a:r>
              <a:rPr lang="en-US" dirty="0" smtClean="0"/>
              <a:t>I grew very cold and was struck by 1.2 bolts of lightning (none of which were blue) </a:t>
            </a:r>
          </a:p>
          <a:p>
            <a:r>
              <a:rPr lang="en-US" dirty="0" smtClean="0"/>
              <a:t>This has implications for policy makers, who should not strand aspiring scientists on rooftops. </a:t>
            </a:r>
            <a:endParaRPr lang="en-US" dirty="0"/>
          </a:p>
        </p:txBody>
      </p:sp>
      <p:sp>
        <p:nvSpPr>
          <p:cNvPr id="4" name="Lightning Bolt 3"/>
          <p:cNvSpPr/>
          <p:nvPr/>
        </p:nvSpPr>
        <p:spPr>
          <a:xfrm>
            <a:off x="8897420" y="0"/>
            <a:ext cx="2866490" cy="3832261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154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644793" cy="4351338"/>
          </a:xfrm>
        </p:spPr>
        <p:txBody>
          <a:bodyPr/>
          <a:lstStyle/>
          <a:p>
            <a:r>
              <a:rPr lang="en-US" dirty="0" smtClean="0"/>
              <a:t>The topic of my paper is very important. </a:t>
            </a:r>
          </a:p>
          <a:p>
            <a:r>
              <a:rPr lang="en-US" dirty="0" smtClean="0"/>
              <a:t>I will use some facts and/or references to convince you. </a:t>
            </a:r>
          </a:p>
          <a:p>
            <a:r>
              <a:rPr lang="en-US" dirty="0" smtClean="0"/>
              <a:t>Also, this picture of a lightning bolt. </a:t>
            </a:r>
            <a:endParaRPr lang="en-US" dirty="0"/>
          </a:p>
        </p:txBody>
      </p:sp>
      <p:sp>
        <p:nvSpPr>
          <p:cNvPr id="4" name="Lightning Bolt 3"/>
          <p:cNvSpPr/>
          <p:nvPr/>
        </p:nvSpPr>
        <p:spPr>
          <a:xfrm>
            <a:off x="8054939" y="2250040"/>
            <a:ext cx="2866490" cy="3832261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161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impact of my blue lightning bolt on your world view? </a:t>
            </a:r>
          </a:p>
          <a:p>
            <a:endParaRPr lang="en-US" dirty="0"/>
          </a:p>
          <a:p>
            <a:r>
              <a:rPr lang="en-US" dirty="0" smtClean="0"/>
              <a:t>Maybe some details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04728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Motivation/background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you need to know about blue lightning bolts. </a:t>
            </a:r>
          </a:p>
          <a:p>
            <a:endParaRPr lang="en-US" dirty="0"/>
          </a:p>
          <a:p>
            <a:r>
              <a:rPr lang="en-US" dirty="0" smtClean="0"/>
              <a:t>The literature on blue lightning bolts is sparse</a:t>
            </a:r>
          </a:p>
          <a:p>
            <a:endParaRPr lang="en-US" dirty="0"/>
          </a:p>
          <a:p>
            <a:r>
              <a:rPr lang="en-US" dirty="0" smtClean="0"/>
              <a:t>However, Smith (2014) and Beam (1988) find that green lightning bolts are powerful.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2346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stand on the top of my roof for three weeks straight to collect data</a:t>
            </a:r>
          </a:p>
          <a:p>
            <a:r>
              <a:rPr lang="en-US" dirty="0" smtClean="0"/>
              <a:t>I observe 700 lightning strikes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45041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characteristics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Wouldn’t it be nice to see a table? 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3426762"/>
              </p:ext>
            </p:extLst>
          </p:nvPr>
        </p:nvGraphicFramePr>
        <p:xfrm>
          <a:off x="4470400" y="2671756"/>
          <a:ext cx="32512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/>
                <a:gridCol w="1625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Variable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Mean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Hours spent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847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Lightning bolts observed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Average color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Orange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Modal feeling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Delighted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74739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Empirical strategy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Here is my estimating equation. Typing out math equations is hard, so I replaced it with a sunshine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#Blue lightning bolts is my dependent variables. </a:t>
            </a:r>
          </a:p>
          <a:p>
            <a:r>
              <a:rPr lang="en-US" dirty="0" smtClean="0"/>
              <a:t>Of course, I use robust standard errors. You’d be a fool not to. </a:t>
            </a:r>
            <a:endParaRPr lang="en-US" dirty="0"/>
          </a:p>
        </p:txBody>
      </p:sp>
      <p:sp>
        <p:nvSpPr>
          <p:cNvPr id="4" name="Sun 3"/>
          <p:cNvSpPr/>
          <p:nvPr/>
        </p:nvSpPr>
        <p:spPr>
          <a:xfrm>
            <a:off x="4633645" y="2357429"/>
            <a:ext cx="3287730" cy="3287730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6380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Regression results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Here is a table with some results. I will discuss them in my presentation </a:t>
            </a:r>
          </a:p>
          <a:p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4487644"/>
              </p:ext>
            </p:extLst>
          </p:nvPr>
        </p:nvGraphicFramePr>
        <p:xfrm>
          <a:off x="4470400" y="2671756"/>
          <a:ext cx="32512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/>
                <a:gridCol w="1625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Variable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Mean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Hours spent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beta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Standard</a:t>
                      </a:r>
                      <a:r>
                        <a:rPr lang="en-US" baseline="0" dirty="0" smtClean="0"/>
                        <a:t> error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Average color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beta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Standard error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3216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Regression results  2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Now I elaborate more. You learn something. I interpret </a:t>
            </a:r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9147564"/>
              </p:ext>
            </p:extLst>
          </p:nvPr>
        </p:nvGraphicFramePr>
        <p:xfrm>
          <a:off x="4470400" y="2671756"/>
          <a:ext cx="32512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/>
                <a:gridCol w="1625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Variable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Mean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Hours spent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beta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Standard</a:t>
                      </a:r>
                      <a:r>
                        <a:rPr lang="en-US" baseline="0" dirty="0" smtClean="0"/>
                        <a:t> error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Average color * hours</a:t>
                      </a:r>
                      <a:r>
                        <a:rPr lang="en-US" baseline="0" smtClean="0"/>
                        <a:t> spent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beta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Standard error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8495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373</Words>
  <Application>Microsoft Macintosh PowerPoint</Application>
  <PresentationFormat>Widescreen</PresentationFormat>
  <Paragraphs>71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Calibri</vt:lpstr>
      <vt:lpstr>Calibri Light</vt:lpstr>
      <vt:lpstr>Arial</vt:lpstr>
      <vt:lpstr>Office Theme</vt:lpstr>
      <vt:lpstr>My EC200 Presentation</vt:lpstr>
      <vt:lpstr>Introduction</vt:lpstr>
      <vt:lpstr>Research questions</vt:lpstr>
      <vt:lpstr>Motivation/background</vt:lpstr>
      <vt:lpstr>Data</vt:lpstr>
      <vt:lpstr>Sample characteristics</vt:lpstr>
      <vt:lpstr>Empirical strategy </vt:lpstr>
      <vt:lpstr>Regression results </vt:lpstr>
      <vt:lpstr>Regression results  2</vt:lpstr>
      <vt:lpstr>Limitations/discussion</vt:lpstr>
      <vt:lpstr>Conclusion</vt:lpstr>
    </vt:vector>
  </TitlesOfParts>
  <Company/>
  <LinksUpToDate>false</LinksUpToDate>
  <SharedDoc>false</SharedDoc>
  <HyperlinksChanged>false</HyperlinksChanged>
  <AppVersion>15.0028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EC200 Presentation</dc:title>
  <dc:creator>Emily Beam</dc:creator>
  <cp:lastModifiedBy>Emily Beam</cp:lastModifiedBy>
  <cp:revision>2</cp:revision>
  <dcterms:created xsi:type="dcterms:W3CDTF">2016-12-05T19:47:58Z</dcterms:created>
  <dcterms:modified xsi:type="dcterms:W3CDTF">2016-12-05T19:58:12Z</dcterms:modified>
</cp:coreProperties>
</file>